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6"/>
  </p:notesMasterIdLst>
  <p:handoutMasterIdLst>
    <p:handoutMasterId r:id="rId7"/>
  </p:handoutMasterIdLst>
  <p:sldIdLst>
    <p:sldId id="783" r:id="rId2"/>
    <p:sldId id="950" r:id="rId3"/>
    <p:sldId id="951" r:id="rId4"/>
    <p:sldId id="1116" r:id="rId5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-109" charset="0"/>
        <a:ea typeface="Geneva" pitchFamily="-109" charset="0"/>
        <a:cs typeface="Geneva" pitchFamily="-109" charset="0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-109" charset="0"/>
        <a:ea typeface="Geneva" pitchFamily="-109" charset="0"/>
        <a:cs typeface="Geneva" pitchFamily="-109" charset="0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-109" charset="0"/>
        <a:ea typeface="Geneva" pitchFamily="-109" charset="0"/>
        <a:cs typeface="Geneva" pitchFamily="-109" charset="0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-109" charset="0"/>
        <a:ea typeface="Geneva" pitchFamily="-109" charset="0"/>
        <a:cs typeface="Geneva" pitchFamily="-109" charset="0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-109" charset="0"/>
        <a:ea typeface="Geneva" pitchFamily="-109" charset="0"/>
        <a:cs typeface="Geneva" pitchFamily="-109" charset="0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Arial" pitchFamily="-109" charset="0"/>
        <a:ea typeface="Geneva" pitchFamily="-109" charset="0"/>
        <a:cs typeface="Geneva" pitchFamily="-109" charset="0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Arial" pitchFamily="-109" charset="0"/>
        <a:ea typeface="Geneva" pitchFamily="-109" charset="0"/>
        <a:cs typeface="Geneva" pitchFamily="-109" charset="0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Arial" pitchFamily="-109" charset="0"/>
        <a:ea typeface="Geneva" pitchFamily="-109" charset="0"/>
        <a:cs typeface="Geneva" pitchFamily="-109" charset="0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Arial" pitchFamily="-109" charset="0"/>
        <a:ea typeface="Geneva" pitchFamily="-109" charset="0"/>
        <a:cs typeface="Geneva" pitchFamily="-109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  <p15:guide id="3" orient="horz" pos="3113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8ED73E6A-C562-2E8F-AB2E-36CF2CC4CB43}" name="Tom Coleman-Haynes" initials="TCH" userId="Tom Coleman-Haynes" providerId="None"/>
  <p188:author id="{C347647C-82DF-3714-D566-1F297C5840CD}" name="SOPHIA PAPADAKIS" initials="SP" userId="341674e120739e96" providerId="Windows Live"/>
  <p188:author id="{71413D82-31CA-FCC6-6538-D63CEEBA9C3D}" name="Susan Montgomery" initials="SM" userId="e6e415be2107f65b" providerId="Windows Live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489"/>
    <a:srgbClr val="DAF2F4"/>
    <a:srgbClr val="8B6DAD"/>
    <a:srgbClr val="CBEFF0"/>
    <a:srgbClr val="E7F8F9"/>
    <a:srgbClr val="005EB8"/>
    <a:srgbClr val="41B6E6"/>
    <a:srgbClr val="D9F2F3"/>
    <a:srgbClr val="025085"/>
    <a:srgbClr val="006FA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8603FDC-E32A-4AB5-989C-0864C3EAD2B8}" styleName="Themed Style 2 - Acc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85BE263C-DBD7-4A20-BB59-AAB30ACAA65A}" styleName="Medium Style 3 - 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5DA37D80-6434-44D0-A028-1B22A696006F}" styleName="Light Style 3 - Acc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4808" autoAdjust="0"/>
    <p:restoredTop sz="57465" autoAdjust="0"/>
  </p:normalViewPr>
  <p:slideViewPr>
    <p:cSldViewPr snapToGrid="0" snapToObjects="1">
      <p:cViewPr varScale="1">
        <p:scale>
          <a:sx n="63" d="100"/>
          <a:sy n="63" d="100"/>
        </p:scale>
        <p:origin x="1840" y="184"/>
      </p:cViewPr>
      <p:guideLst>
        <p:guide orient="horz" pos="2160"/>
        <p:guide pos="2880"/>
        <p:guide orient="horz" pos="3113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" d="1"/>
        <a:sy n="1" d="1"/>
      </p:scale>
      <p:origin x="0" y="0"/>
    </p:cViewPr>
  </p:sorterViewPr>
  <p:notesViewPr>
    <p:cSldViewPr snapToGrid="0" snapToObjects="1">
      <p:cViewPr varScale="1">
        <p:scale>
          <a:sx n="93" d="100"/>
          <a:sy n="93" d="100"/>
        </p:scale>
        <p:origin x="3784" y="21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12" Type="http://schemas.microsoft.com/office/2018/10/relationships/authors" Target="author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>
              <a:latin typeface="Century Gothic" panose="020B0502020202020204" pitchFamily="34" charset="0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166CA80A-42B6-8E41-9525-2A086360CB33}" type="datetime1">
              <a:rPr lang="en-US">
                <a:latin typeface="Century Gothic" panose="020B0502020202020204" pitchFamily="34" charset="0"/>
              </a:rPr>
              <a:pPr>
                <a:defRPr/>
              </a:pPr>
              <a:t>8/10/22</a:t>
            </a:fld>
            <a:endParaRPr lang="en-US" dirty="0">
              <a:latin typeface="Century Gothic" panose="020B0502020202020204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>
              <a:latin typeface="Century Gothic" panose="020B0502020202020204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A21D9719-0090-5543-A777-ABB8C070B7A9}" type="slidenum">
              <a:rPr lang="en-US">
                <a:latin typeface="Century Gothic" panose="020B0502020202020204" pitchFamily="34" charset="0"/>
              </a:rPr>
              <a:pPr>
                <a:defRPr/>
              </a:pPr>
              <a:t>‹#›</a:t>
            </a:fld>
            <a:endParaRPr lang="en-US" dirty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0" i="0">
                <a:latin typeface="Century Gothic" panose="020B0502020202020204" pitchFamily="34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0" i="0">
                <a:latin typeface="Century Gothic" panose="020B0502020202020204" pitchFamily="34" charset="0"/>
                <a:ea typeface="+mn-ea"/>
                <a:cs typeface="+mn-cs"/>
              </a:defRPr>
            </a:lvl1pPr>
          </a:lstStyle>
          <a:p>
            <a:pPr>
              <a:defRPr/>
            </a:pPr>
            <a:fld id="{3C4B8611-C51B-8D42-9529-83F35716B3F2}" type="datetime1">
              <a:rPr lang="en-US" smtClean="0"/>
              <a:pPr>
                <a:defRPr/>
              </a:pPr>
              <a:t>8/10/22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  <a:endParaRPr lang="en-US" noProof="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0" i="0">
                <a:latin typeface="Century Gothic" panose="020B0502020202020204" pitchFamily="34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0" i="0">
                <a:latin typeface="Century Gothic" panose="020B0502020202020204" pitchFamily="34" charset="0"/>
                <a:ea typeface="+mn-ea"/>
                <a:cs typeface="+mn-cs"/>
              </a:defRPr>
            </a:lvl1pPr>
          </a:lstStyle>
          <a:p>
            <a:pPr>
              <a:defRPr/>
            </a:pPr>
            <a:fld id="{242A2382-4541-B845-B6D5-E8B5A330E247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eaLnBrk="0" fontAlgn="base" hangingPunct="0">
      <a:spcBef>
        <a:spcPct val="30000"/>
      </a:spcBef>
      <a:spcAft>
        <a:spcPct val="0"/>
      </a:spcAft>
      <a:defRPr sz="1200" b="0" i="0" kern="1200">
        <a:solidFill>
          <a:schemeClr val="tx1"/>
        </a:solidFill>
        <a:latin typeface="Century Gothic" panose="020B0502020202020204" pitchFamily="34" charset="0"/>
        <a:ea typeface="Geneva" pitchFamily="-109" charset="0"/>
        <a:cs typeface="Geneva" pitchFamily="-109" charset="0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b="0" i="0" kern="1200">
        <a:solidFill>
          <a:schemeClr val="tx1"/>
        </a:solidFill>
        <a:latin typeface="Century Gothic" panose="020B0502020202020204" pitchFamily="34" charset="0"/>
        <a:ea typeface="Geneva" pitchFamily="-109" charset="0"/>
        <a:cs typeface="Geneva" pitchFamily="-109" charset="0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b="0" i="0" kern="1200">
        <a:solidFill>
          <a:schemeClr val="tx1"/>
        </a:solidFill>
        <a:latin typeface="Century Gothic" panose="020B0502020202020204" pitchFamily="34" charset="0"/>
        <a:ea typeface="Geneva" pitchFamily="-109" charset="0"/>
        <a:cs typeface="Geneva" pitchFamily="-109" charset="0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b="0" i="0" kern="1200">
        <a:solidFill>
          <a:schemeClr val="tx1"/>
        </a:solidFill>
        <a:latin typeface="Century Gothic" panose="020B0502020202020204" pitchFamily="34" charset="0"/>
        <a:ea typeface="Geneva" pitchFamily="-109" charset="0"/>
        <a:cs typeface="Geneva" pitchFamily="-109" charset="0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b="0" i="0" kern="1200">
        <a:solidFill>
          <a:schemeClr val="tx1"/>
        </a:solidFill>
        <a:latin typeface="Century Gothic" panose="020B0502020202020204" pitchFamily="34" charset="0"/>
        <a:ea typeface="Geneva" pitchFamily="-109" charset="0"/>
        <a:cs typeface="Geneva" pitchFamily="-109" charset="0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altLang="en-US" dirty="0"/>
          </a:p>
          <a:p>
            <a:endParaRPr lang="en-GB" altLang="en-US" dirty="0">
              <a:latin typeface="Century Gothic" panose="020B0502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17DC927-BA5F-ED4E-9F4C-9BB5292B4359}" type="slidenum">
              <a:rPr lang="en-US" smtClean="0"/>
              <a:pPr>
                <a:defRPr/>
              </a:pPr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463914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r>
              <a:rPr lang="en-GB" sz="1200" b="1" i="0" kern="1200" baseline="0" dirty="0">
                <a:solidFill>
                  <a:schemeClr val="tx1"/>
                </a:solidFill>
                <a:latin typeface="Century Gothic" panose="020B0502020202020204" pitchFamily="34" charset="0"/>
                <a:ea typeface="Geneva" pitchFamily="-109" charset="0"/>
                <a:cs typeface="Geneva" pitchFamily="-109" charset="0"/>
              </a:rPr>
              <a:t>Day 1 trainer guide, activity: responding to patient scenarios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GB" altLang="en-US" b="1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42A2382-4541-B845-B6D5-E8B5A330E247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460201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altLang="en-US" sz="1200" b="0" i="0" kern="1200" dirty="0">
                <a:solidFill>
                  <a:schemeClr val="tx1"/>
                </a:solidFill>
                <a:latin typeface="Century Gothic" panose="020B0502020202020204" pitchFamily="34" charset="0"/>
                <a:ea typeface="Geneva" pitchFamily="-109" charset="0"/>
                <a:cs typeface="Geneva" pitchFamily="-109" charset="0"/>
              </a:rPr>
              <a:t>Invite any questions.</a:t>
            </a:r>
          </a:p>
          <a:p>
            <a:endParaRPr lang="en-GB" altLang="en-US" sz="1200" b="0" i="0" kern="1200" dirty="0">
              <a:solidFill>
                <a:schemeClr val="tx1"/>
              </a:solidFill>
              <a:latin typeface="Century Gothic" panose="020B0502020202020204" pitchFamily="34" charset="0"/>
              <a:ea typeface="Geneva" pitchFamily="-109" charset="0"/>
              <a:cs typeface="Geneva" pitchFamily="-109" charset="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42A2382-4541-B845-B6D5-E8B5A330E247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302015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42A2382-4541-B845-B6D5-E8B5A330E247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3444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in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45B3ABCA-F75A-9F10-45E6-F13CD3CF0D5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52500" y="956961"/>
            <a:ext cx="7200900" cy="2302767"/>
          </a:xfrm>
        </p:spPr>
        <p:txBody>
          <a:bodyPr>
            <a:noAutofit/>
          </a:bodyPr>
          <a:lstStyle>
            <a:lvl1pPr marL="0" indent="0" algn="l">
              <a:lnSpc>
                <a:spcPts val="4500"/>
              </a:lnSpc>
              <a:spcBef>
                <a:spcPts val="0"/>
              </a:spcBef>
              <a:spcAft>
                <a:spcPts val="0"/>
              </a:spcAft>
              <a:buNone/>
              <a:defRPr sz="3500" b="1" i="0">
                <a:solidFill>
                  <a:schemeClr val="bg1"/>
                </a:solidFill>
                <a:effectLst>
                  <a:outerShdw blurRad="254000" dist="38100" dir="5400000" algn="ctr" rotWithShape="0">
                    <a:srgbClr val="000000">
                      <a:alpha val="25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/>
              <a:t>Click to edit Master subtitle style</a:t>
            </a:r>
            <a:endParaRPr lang="en-US" dirty="0"/>
          </a:p>
        </p:txBody>
      </p:sp>
      <p:sp>
        <p:nvSpPr>
          <p:cNvPr id="7" name="Text Placeholder 8">
            <a:extLst>
              <a:ext uri="{FF2B5EF4-FFF2-40B4-BE49-F238E27FC236}">
                <a16:creationId xmlns:a16="http://schemas.microsoft.com/office/drawing/2014/main" id="{D1F9E7F3-AABB-0241-87AB-30AAECBA3F6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952500" y="5139778"/>
            <a:ext cx="7200900" cy="347599"/>
          </a:xfrm>
        </p:spPr>
        <p:txBody>
          <a:bodyPr/>
          <a:lstStyle>
            <a:lvl1pPr algn="l">
              <a:buNone/>
              <a:defRPr sz="1600">
                <a:solidFill>
                  <a:schemeClr val="accent3"/>
                </a:solidFill>
              </a:defRPr>
            </a:lvl1pPr>
            <a:lvl2pPr algn="l">
              <a:buNone/>
              <a:defRPr/>
            </a:lvl2pPr>
            <a:lvl3pPr algn="l">
              <a:buNone/>
              <a:defRPr/>
            </a:lvl3pPr>
            <a:lvl4pPr algn="l">
              <a:buNone/>
              <a:defRPr/>
            </a:lvl4pPr>
            <a:lvl5pPr algn="l">
              <a:buNone/>
              <a:defRPr/>
            </a:lvl5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8" name="Text Placeholder 8">
            <a:extLst>
              <a:ext uri="{FF2B5EF4-FFF2-40B4-BE49-F238E27FC236}">
                <a16:creationId xmlns:a16="http://schemas.microsoft.com/office/drawing/2014/main" id="{C68751F8-1D78-5A4E-9D45-B1F88A88994B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952500" y="5508946"/>
            <a:ext cx="7200900" cy="347599"/>
          </a:xfrm>
        </p:spPr>
        <p:txBody>
          <a:bodyPr/>
          <a:lstStyle>
            <a:lvl1pPr algn="l">
              <a:buNone/>
              <a:defRPr sz="1600">
                <a:solidFill>
                  <a:schemeClr val="accent3"/>
                </a:solidFill>
              </a:defRPr>
            </a:lvl1pPr>
            <a:lvl2pPr algn="l">
              <a:buNone/>
              <a:defRPr/>
            </a:lvl2pPr>
            <a:lvl3pPr algn="l">
              <a:buNone/>
              <a:defRPr/>
            </a:lvl3pPr>
            <a:lvl4pPr algn="l">
              <a:buNone/>
              <a:defRPr/>
            </a:lvl4pPr>
            <a:lvl5pPr algn="l">
              <a:buNone/>
              <a:defRPr/>
            </a:lvl5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0" name="Text Placeholder 8">
            <a:extLst>
              <a:ext uri="{FF2B5EF4-FFF2-40B4-BE49-F238E27FC236}">
                <a16:creationId xmlns:a16="http://schemas.microsoft.com/office/drawing/2014/main" id="{4F296190-872A-034A-97D8-F4D34666EAD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952500" y="4770610"/>
            <a:ext cx="7200900" cy="347599"/>
          </a:xfrm>
        </p:spPr>
        <p:txBody>
          <a:bodyPr/>
          <a:lstStyle>
            <a:lvl1pPr algn="l">
              <a:buNone/>
              <a:defRPr sz="1600">
                <a:solidFill>
                  <a:schemeClr val="accent3"/>
                </a:solidFill>
              </a:defRPr>
            </a:lvl1pPr>
            <a:lvl2pPr algn="l">
              <a:buNone/>
              <a:defRPr/>
            </a:lvl2pPr>
            <a:lvl3pPr algn="l">
              <a:buNone/>
              <a:defRPr/>
            </a:lvl3pPr>
            <a:lvl4pPr algn="l">
              <a:buNone/>
              <a:defRPr/>
            </a:lvl4pPr>
            <a:lvl5pPr algn="l">
              <a:buNone/>
              <a:defRPr/>
            </a:lvl5pPr>
          </a:lstStyle>
          <a:p>
            <a:pPr lvl="0"/>
            <a:r>
              <a:rPr lang="en-GB" dirty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ED424426-9EA0-2F80-518F-B1E6C04AF99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Subtitle 2">
            <a:extLst>
              <a:ext uri="{FF2B5EF4-FFF2-40B4-BE49-F238E27FC236}">
                <a16:creationId xmlns:a16="http://schemas.microsoft.com/office/drawing/2014/main" id="{9899109D-217D-F041-A2C0-B8AE13CD456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52500" y="1772816"/>
            <a:ext cx="7200900" cy="3168352"/>
          </a:xfrm>
        </p:spPr>
        <p:txBody>
          <a:bodyPr anchor="ctr">
            <a:noAutofit/>
          </a:bodyPr>
          <a:lstStyle>
            <a:lvl1pPr marL="0" indent="0" algn="ctr">
              <a:lnSpc>
                <a:spcPts val="4500"/>
              </a:lnSpc>
              <a:spcBef>
                <a:spcPts val="500"/>
              </a:spcBef>
              <a:spcAft>
                <a:spcPts val="500"/>
              </a:spcAft>
              <a:buNone/>
              <a:defRPr sz="4000" b="1" i="0">
                <a:solidFill>
                  <a:schemeClr val="bg1"/>
                </a:solidFill>
                <a:effectLst>
                  <a:outerShdw blurRad="254000" dist="38100" dir="5400000" algn="ctr" rotWithShape="0">
                    <a:srgbClr val="000000">
                      <a:alpha val="25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9808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5706F22E-C7AB-6540-AFC5-35FC5F1C901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975781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EC715FEF-457E-AC89-C71E-16076653ABA4}"/>
              </a:ext>
            </a:extLst>
          </p:cNvPr>
          <p:cNvSpPr/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rot="0" vert="horz" wrap="square" lIns="360000" tIns="288000" rIns="360000" bIns="432000" rtlCol="0" anchor="ctr" anchorCtr="0" upright="1">
            <a:spAutoFit/>
          </a:bodyPr>
          <a:lstStyle/>
          <a:p>
            <a:pPr algn="ctr">
              <a:lnSpc>
                <a:spcPts val="2500"/>
              </a:lnSpc>
              <a:spcAft>
                <a:spcPts val="1250"/>
              </a:spcAft>
            </a:pPr>
            <a:endParaRPr lang="en-US" sz="2100" i="1" dirty="0">
              <a:solidFill>
                <a:srgbClr val="DD0000"/>
              </a:solidFill>
              <a:effectLst/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85739451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dar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5706F22E-C7AB-6540-AFC5-35FC5F1C901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44530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dark smoke fade 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5706F22E-C7AB-6540-AFC5-35FC5F1C901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339F14AF-FF68-3A3C-0326-D37D91A63CA8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61731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right smoke fade 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5706F22E-C7AB-6540-AFC5-35FC5F1C901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339F14AF-FF68-3A3C-0326-D37D91A63CA8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34578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dark smok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5706F22E-C7AB-6540-AFC5-35FC5F1C901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756219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right smok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5706F22E-C7AB-6540-AFC5-35FC5F1C901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874242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5706F22E-C7AB-6540-AFC5-35FC5F1C901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Subtitle 2">
            <a:extLst>
              <a:ext uri="{FF2B5EF4-FFF2-40B4-BE49-F238E27FC236}">
                <a16:creationId xmlns:a16="http://schemas.microsoft.com/office/drawing/2014/main" id="{5D5354D8-9E79-F53A-AE4D-8476D4C51D4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52500" y="1239656"/>
            <a:ext cx="7200900" cy="4344935"/>
          </a:xfrm>
        </p:spPr>
        <p:txBody>
          <a:bodyPr anchor="ctr">
            <a:noAutofit/>
          </a:bodyPr>
          <a:lstStyle>
            <a:lvl1pPr marL="0" indent="0" algn="ctr">
              <a:lnSpc>
                <a:spcPts val="15000"/>
              </a:lnSpc>
              <a:spcBef>
                <a:spcPts val="0"/>
              </a:spcBef>
              <a:spcAft>
                <a:spcPts val="0"/>
              </a:spcAft>
              <a:buNone/>
              <a:defRPr sz="15000" b="1" i="0">
                <a:solidFill>
                  <a:schemeClr val="bg1"/>
                </a:solidFill>
                <a:effectLst>
                  <a:outerShdw blurRad="254000" dist="38100" dir="5400000" algn="ctr" rotWithShape="0">
                    <a:srgbClr val="000000">
                      <a:alpha val="25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920699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82CDCA11-03B8-6646-AE16-91CB8EE8D86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CB023386-0522-9942-AAAD-B5EDFBC1B607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520225" y="2133600"/>
            <a:ext cx="4103550" cy="2274794"/>
          </a:xfrm>
          <a:prstGeom prst="rect">
            <a:avLst/>
          </a:prstGeom>
          <a:effectLst>
            <a:outerShdw blurRad="254000" dist="38100" dir="5400000" algn="ctr" rotWithShape="0">
              <a:srgbClr val="000000">
                <a:alpha val="2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7569650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in title +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0ED2A448-2BE6-2D8B-C70E-4866EF89F491}"/>
              </a:ext>
            </a:extLst>
          </p:cNvPr>
          <p:cNvSpPr/>
          <p:nvPr userDrawn="1"/>
        </p:nvSpPr>
        <p:spPr bwMode="auto">
          <a:xfrm>
            <a:off x="0" y="5340653"/>
            <a:ext cx="9144000" cy="1512000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rot="0" vert="horz" wrap="square" lIns="360000" tIns="288000" rIns="360000" bIns="432000" rtlCol="0" anchor="ctr" anchorCtr="0" upright="1">
            <a:spAutoFit/>
          </a:bodyPr>
          <a:lstStyle/>
          <a:p>
            <a:pPr algn="ctr">
              <a:lnSpc>
                <a:spcPts val="2500"/>
              </a:lnSpc>
              <a:spcAft>
                <a:spcPts val="1250"/>
              </a:spcAft>
            </a:pPr>
            <a:endParaRPr lang="en-US" sz="2100" i="1" dirty="0">
              <a:solidFill>
                <a:srgbClr val="DD0000"/>
              </a:solidFill>
              <a:effectLst/>
              <a:latin typeface="Calibri"/>
              <a:ea typeface="Calibri"/>
              <a:cs typeface="Times New Roman"/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45B3ABCA-F75A-9F10-45E6-F13CD3CF0D5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-4" b="21262"/>
          <a:stretch/>
        </p:blipFill>
        <p:spPr>
          <a:xfrm>
            <a:off x="0" y="0"/>
            <a:ext cx="9144000" cy="5400000"/>
          </a:xfrm>
          <a:prstGeom prst="rect">
            <a:avLst/>
          </a:prstGeom>
          <a:effectLst>
            <a:outerShdw blurRad="328814" dist="76200" dir="5400000" algn="ctr" rotWithShape="0">
              <a:srgbClr val="000000">
                <a:alpha val="20000"/>
              </a:srgbClr>
            </a:outerShdw>
          </a:effectLst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52500" y="818745"/>
            <a:ext cx="7200900" cy="2302767"/>
          </a:xfrm>
        </p:spPr>
        <p:txBody>
          <a:bodyPr>
            <a:noAutofit/>
          </a:bodyPr>
          <a:lstStyle>
            <a:lvl1pPr marL="0" indent="0" algn="l">
              <a:lnSpc>
                <a:spcPts val="4500"/>
              </a:lnSpc>
              <a:spcBef>
                <a:spcPts val="0"/>
              </a:spcBef>
              <a:spcAft>
                <a:spcPts val="0"/>
              </a:spcAft>
              <a:buNone/>
              <a:defRPr sz="3500" b="1" i="0">
                <a:solidFill>
                  <a:schemeClr val="bg1"/>
                </a:solidFill>
                <a:effectLst>
                  <a:outerShdw blurRad="254000" dist="38100" dir="5400000" algn="ctr" rotWithShape="0">
                    <a:srgbClr val="000000">
                      <a:alpha val="25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/>
              <a:t>Click to edit Master subtitle style</a:t>
            </a:r>
            <a:endParaRPr lang="en-US" dirty="0"/>
          </a:p>
        </p:txBody>
      </p:sp>
      <p:sp>
        <p:nvSpPr>
          <p:cNvPr id="7" name="Text Placeholder 8">
            <a:extLst>
              <a:ext uri="{FF2B5EF4-FFF2-40B4-BE49-F238E27FC236}">
                <a16:creationId xmlns:a16="http://schemas.microsoft.com/office/drawing/2014/main" id="{D1F9E7F3-AABB-0241-87AB-30AAECBA3F6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952500" y="3980827"/>
            <a:ext cx="7200900" cy="347599"/>
          </a:xfrm>
        </p:spPr>
        <p:txBody>
          <a:bodyPr/>
          <a:lstStyle>
            <a:lvl1pPr algn="l">
              <a:buNone/>
              <a:defRPr sz="1600">
                <a:solidFill>
                  <a:schemeClr val="accent3"/>
                </a:solidFill>
              </a:defRPr>
            </a:lvl1pPr>
            <a:lvl2pPr algn="l">
              <a:buNone/>
              <a:defRPr/>
            </a:lvl2pPr>
            <a:lvl3pPr algn="l">
              <a:buNone/>
              <a:defRPr/>
            </a:lvl3pPr>
            <a:lvl4pPr algn="l">
              <a:buNone/>
              <a:defRPr/>
            </a:lvl4pPr>
            <a:lvl5pPr algn="l">
              <a:buNone/>
              <a:defRPr/>
            </a:lvl5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8" name="Text Placeholder 8">
            <a:extLst>
              <a:ext uri="{FF2B5EF4-FFF2-40B4-BE49-F238E27FC236}">
                <a16:creationId xmlns:a16="http://schemas.microsoft.com/office/drawing/2014/main" id="{C68751F8-1D78-5A4E-9D45-B1F88A88994B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952500" y="4349995"/>
            <a:ext cx="7200900" cy="347599"/>
          </a:xfrm>
        </p:spPr>
        <p:txBody>
          <a:bodyPr/>
          <a:lstStyle>
            <a:lvl1pPr algn="l">
              <a:buNone/>
              <a:defRPr sz="1600">
                <a:solidFill>
                  <a:schemeClr val="accent3"/>
                </a:solidFill>
              </a:defRPr>
            </a:lvl1pPr>
            <a:lvl2pPr algn="l">
              <a:buNone/>
              <a:defRPr/>
            </a:lvl2pPr>
            <a:lvl3pPr algn="l">
              <a:buNone/>
              <a:defRPr/>
            </a:lvl3pPr>
            <a:lvl4pPr algn="l">
              <a:buNone/>
              <a:defRPr/>
            </a:lvl4pPr>
            <a:lvl5pPr algn="l">
              <a:buNone/>
              <a:defRPr/>
            </a:lvl5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0" name="Text Placeholder 8">
            <a:extLst>
              <a:ext uri="{FF2B5EF4-FFF2-40B4-BE49-F238E27FC236}">
                <a16:creationId xmlns:a16="http://schemas.microsoft.com/office/drawing/2014/main" id="{4F296190-872A-034A-97D8-F4D34666EAD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952500" y="3611659"/>
            <a:ext cx="7200900" cy="347599"/>
          </a:xfrm>
        </p:spPr>
        <p:txBody>
          <a:bodyPr/>
          <a:lstStyle>
            <a:lvl1pPr algn="l">
              <a:buNone/>
              <a:defRPr sz="1600">
                <a:solidFill>
                  <a:schemeClr val="accent3"/>
                </a:solidFill>
              </a:defRPr>
            </a:lvl1pPr>
            <a:lvl2pPr algn="l">
              <a:buNone/>
              <a:defRPr/>
            </a:lvl2pPr>
            <a:lvl3pPr algn="l">
              <a:buNone/>
              <a:defRPr/>
            </a:lvl3pPr>
            <a:lvl4pPr algn="l">
              <a:buNone/>
              <a:defRPr/>
            </a:lvl4pPr>
            <a:lvl5pPr algn="l">
              <a:buNone/>
              <a:defRPr/>
            </a:lvl5pPr>
          </a:lstStyle>
          <a:p>
            <a:pPr lvl="0"/>
            <a:r>
              <a:rPr lang="en-GB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9682551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HS e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56479C98-12C9-EBC6-2BD2-71ED51D33490}"/>
              </a:ext>
            </a:extLst>
          </p:cNvPr>
          <p:cNvSpPr/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005EB8"/>
          </a:solidFill>
          <a:ln w="9525">
            <a:noFill/>
            <a:miter lim="800000"/>
            <a:headEnd/>
            <a:tailEnd/>
          </a:ln>
          <a:effectLst/>
        </p:spPr>
        <p:txBody>
          <a:bodyPr rot="0" vert="horz" wrap="square" lIns="360000" tIns="288000" rIns="360000" bIns="432000" rtlCol="0" anchor="ctr" anchorCtr="0" upright="1">
            <a:spAutoFit/>
          </a:bodyPr>
          <a:lstStyle/>
          <a:p>
            <a:pPr algn="ctr">
              <a:lnSpc>
                <a:spcPts val="2500"/>
              </a:lnSpc>
              <a:spcAft>
                <a:spcPts val="1250"/>
              </a:spcAft>
            </a:pPr>
            <a:endParaRPr lang="en-US" sz="2100" i="1" dirty="0">
              <a:solidFill>
                <a:srgbClr val="DD0000"/>
              </a:solidFill>
              <a:effectLst/>
              <a:latin typeface="Calibri"/>
              <a:ea typeface="Calibri"/>
              <a:cs typeface="Times New Roman"/>
            </a:endParaRP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B09B9844-7748-7647-2554-87D55F04CF58}"/>
              </a:ext>
            </a:extLst>
          </p:cNvPr>
          <p:cNvGrpSpPr/>
          <p:nvPr userDrawn="1"/>
        </p:nvGrpSpPr>
        <p:grpSpPr>
          <a:xfrm>
            <a:off x="1899002" y="2904674"/>
            <a:ext cx="5539281" cy="801914"/>
            <a:chOff x="1853603" y="3028043"/>
            <a:chExt cx="5539281" cy="801914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D54B14C4-61E0-B29A-84B8-972B696E1B62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1853603" y="3028043"/>
              <a:ext cx="1740518" cy="801914"/>
            </a:xfrm>
            <a:prstGeom prst="rect">
              <a:avLst/>
            </a:prstGeom>
          </p:spPr>
        </p:pic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87F065BB-FFBF-E954-8424-005EB4EDBD83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4722875" y="3028043"/>
              <a:ext cx="2670009" cy="80191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54059016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NHS NCSCT full e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56479C98-12C9-EBC6-2BD2-71ED51D33490}"/>
              </a:ext>
            </a:extLst>
          </p:cNvPr>
          <p:cNvSpPr/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005EB8"/>
          </a:solidFill>
          <a:ln w="9525">
            <a:noFill/>
            <a:miter lim="800000"/>
            <a:headEnd/>
            <a:tailEnd/>
          </a:ln>
          <a:effectLst/>
        </p:spPr>
        <p:txBody>
          <a:bodyPr rot="0" vert="horz" wrap="square" lIns="360000" tIns="288000" rIns="360000" bIns="432000" rtlCol="0" anchor="ctr" anchorCtr="0" upright="1">
            <a:spAutoFit/>
          </a:bodyPr>
          <a:lstStyle/>
          <a:p>
            <a:pPr algn="ctr">
              <a:lnSpc>
                <a:spcPts val="2500"/>
              </a:lnSpc>
              <a:spcAft>
                <a:spcPts val="1250"/>
              </a:spcAft>
            </a:pPr>
            <a:endParaRPr lang="en-US" sz="2100" i="1" dirty="0">
              <a:solidFill>
                <a:srgbClr val="DD0000"/>
              </a:solidFill>
              <a:effectLst/>
              <a:latin typeface="Calibri"/>
              <a:ea typeface="Calibri"/>
              <a:cs typeface="Times New Roman"/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B9B3945E-3B34-1B25-0A8D-537BC05E0654}"/>
              </a:ext>
            </a:extLst>
          </p:cNvPr>
          <p:cNvGrpSpPr/>
          <p:nvPr userDrawn="1"/>
        </p:nvGrpSpPr>
        <p:grpSpPr>
          <a:xfrm>
            <a:off x="1746605" y="2723464"/>
            <a:ext cx="5786262" cy="1411072"/>
            <a:chOff x="1678869" y="2837078"/>
            <a:chExt cx="5786262" cy="1411072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D54B14C4-61E0-B29A-84B8-972B696E1B62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1678869" y="2904674"/>
              <a:ext cx="1740518" cy="801914"/>
            </a:xfrm>
            <a:prstGeom prst="rect">
              <a:avLst/>
            </a:prstGeom>
          </p:spPr>
        </p:pic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87F065BB-FFBF-E954-8424-005EB4EDBD83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3"/>
            <a:srcRect l="4615" r="4518"/>
            <a:stretch/>
          </p:blipFill>
          <p:spPr>
            <a:xfrm>
              <a:off x="4851400" y="2837078"/>
              <a:ext cx="2613731" cy="141107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0829353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7768CBAB-1FD6-6E01-67D8-6BF934FE5EA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52500" y="956961"/>
            <a:ext cx="7200900" cy="502567"/>
          </a:xfrm>
        </p:spPr>
        <p:txBody>
          <a:bodyPr>
            <a:normAutofit/>
          </a:bodyPr>
          <a:lstStyle>
            <a:lvl1pPr>
              <a:defRPr sz="2400" b="0">
                <a:solidFill>
                  <a:srgbClr val="00D5D9"/>
                </a:solidFill>
                <a:effectLst>
                  <a:outerShdw blurRad="254000" dist="38100" dir="5400000" algn="ctr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52500" y="1481097"/>
            <a:ext cx="7200900" cy="4586943"/>
          </a:xfrm>
        </p:spPr>
        <p:txBody>
          <a:bodyPr>
            <a:noAutofit/>
          </a:bodyPr>
          <a:lstStyle>
            <a:lvl1pPr marL="0" indent="0" algn="l">
              <a:lnSpc>
                <a:spcPts val="3800"/>
              </a:lnSpc>
              <a:spcBef>
                <a:spcPts val="1500"/>
              </a:spcBef>
              <a:spcAft>
                <a:spcPts val="1500"/>
              </a:spcAft>
              <a:buNone/>
              <a:defRPr sz="2800" b="1" i="0">
                <a:solidFill>
                  <a:schemeClr val="bg1"/>
                </a:solidFill>
                <a:effectLst>
                  <a:outerShdw blurRad="254000" dist="38100" dir="5400000" algn="ctr" rotWithShape="0">
                    <a:srgbClr val="000000">
                      <a:alpha val="25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28106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ener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 baseline="0"/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10" name="Text Placeholder 8">
            <a:extLst>
              <a:ext uri="{FF2B5EF4-FFF2-40B4-BE49-F238E27FC236}">
                <a16:creationId xmlns:a16="http://schemas.microsoft.com/office/drawing/2014/main" id="{C656846D-9FA0-9042-A669-BD77AC2B01FD}"/>
              </a:ext>
            </a:extLst>
          </p:cNvPr>
          <p:cNvSpPr>
            <a:spLocks noGrp="1"/>
          </p:cNvSpPr>
          <p:nvPr>
            <p:ph type="body" idx="12"/>
          </p:nvPr>
        </p:nvSpPr>
        <p:spPr>
          <a:xfrm>
            <a:off x="571500" y="1752600"/>
            <a:ext cx="7966604" cy="419100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5"/>
            <a:r>
              <a:rPr lang="en-GB" dirty="0"/>
              <a:t>Second level</a:t>
            </a:r>
          </a:p>
          <a:p>
            <a:pPr lvl="5"/>
            <a:r>
              <a:rPr lang="en-GB" dirty="0"/>
              <a:t>Third level</a:t>
            </a:r>
          </a:p>
          <a:p>
            <a:pPr lvl="5"/>
            <a:r>
              <a:rPr lang="en-GB" dirty="0"/>
              <a:t>Fourth level</a:t>
            </a:r>
          </a:p>
          <a:p>
            <a:pPr lvl="5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2F66A359-2EB5-79D1-501D-D4450357F8E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93184" y="6356350"/>
            <a:ext cx="7866330" cy="365125"/>
          </a:xfrm>
          <a:prstGeom prst="rect">
            <a:avLst/>
          </a:prstGeom>
        </p:spPr>
        <p:txBody>
          <a:bodyPr/>
          <a:lstStyle>
            <a:lvl1pPr>
              <a:defRPr sz="1000" b="0" i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r>
              <a:rPr lang="en-US" b="1" dirty="0"/>
              <a:t>Tobacco Treatment for People with SMI:</a:t>
            </a:r>
            <a:r>
              <a:rPr lang="en-US" dirty="0"/>
              <a:t> Introduction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mber li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 baseline="0"/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10" name="Text Placeholder 8">
            <a:extLst>
              <a:ext uri="{FF2B5EF4-FFF2-40B4-BE49-F238E27FC236}">
                <a16:creationId xmlns:a16="http://schemas.microsoft.com/office/drawing/2014/main" id="{C656846D-9FA0-9042-A669-BD77AC2B01FD}"/>
              </a:ext>
            </a:extLst>
          </p:cNvPr>
          <p:cNvSpPr>
            <a:spLocks noGrp="1"/>
          </p:cNvSpPr>
          <p:nvPr>
            <p:ph type="body" idx="12"/>
          </p:nvPr>
        </p:nvSpPr>
        <p:spPr>
          <a:xfrm>
            <a:off x="571500" y="1752600"/>
            <a:ext cx="7966604" cy="4191000"/>
          </a:xfrm>
        </p:spPr>
        <p:txBody>
          <a:bodyPr/>
          <a:lstStyle>
            <a:lvl1pPr marL="0" indent="0">
              <a:tabLst>
                <a:tab pos="301625" algn="l"/>
              </a:tabLst>
              <a:defRPr/>
            </a:lvl1pPr>
          </a:lstStyle>
          <a:p>
            <a:pPr marL="0" indent="0">
              <a:buNone/>
            </a:pPr>
            <a:endParaRPr lang="en-US" dirty="0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F8C9E131-FD36-23EA-0889-758842A3F3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93184" y="6356350"/>
            <a:ext cx="7866330" cy="365125"/>
          </a:xfrm>
          <a:prstGeom prst="rect">
            <a:avLst/>
          </a:prstGeom>
        </p:spPr>
        <p:txBody>
          <a:bodyPr/>
          <a:lstStyle>
            <a:lvl1pPr>
              <a:defRPr sz="1000" b="0" i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r>
              <a:rPr lang="en-US" b="1" dirty="0"/>
              <a:t>Tobacco Treatment for People with SMI:</a:t>
            </a:r>
            <a:r>
              <a:rPr lang="en-US" dirty="0"/>
              <a:t> Introduction</a:t>
            </a:r>
          </a:p>
        </p:txBody>
      </p:sp>
    </p:spTree>
    <p:extLst>
      <p:ext uri="{BB962C8B-B14F-4D97-AF65-F5344CB8AC3E}">
        <p14:creationId xmlns:p14="http://schemas.microsoft.com/office/powerpoint/2010/main" val="34523062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71500" y="1752601"/>
            <a:ext cx="3771900" cy="4267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dirty="0"/>
              <a:t>Click to edit Master text styles</a:t>
            </a:r>
          </a:p>
          <a:p>
            <a:pPr lvl="5"/>
            <a:r>
              <a:rPr lang="en-GB" dirty="0"/>
              <a:t>Second level</a:t>
            </a:r>
          </a:p>
          <a:p>
            <a:pPr lvl="5"/>
            <a:r>
              <a:rPr lang="en-GB" dirty="0"/>
              <a:t>Third level</a:t>
            </a:r>
          </a:p>
          <a:p>
            <a:pPr lvl="5"/>
            <a:r>
              <a:rPr lang="en-GB" dirty="0"/>
              <a:t>Fourth level</a:t>
            </a:r>
          </a:p>
          <a:p>
            <a:pPr lvl="5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00600" y="1752600"/>
            <a:ext cx="3733800" cy="42672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dirty="0"/>
              <a:t>Click to edit Master text styles</a:t>
            </a:r>
          </a:p>
          <a:p>
            <a:pPr lvl="5"/>
            <a:r>
              <a:rPr lang="en-GB" dirty="0"/>
              <a:t>Second level</a:t>
            </a:r>
          </a:p>
          <a:p>
            <a:pPr lvl="5"/>
            <a:r>
              <a:rPr lang="en-GB" dirty="0"/>
              <a:t>Third level</a:t>
            </a:r>
          </a:p>
          <a:p>
            <a:pPr lvl="5"/>
            <a:r>
              <a:rPr lang="en-GB" dirty="0"/>
              <a:t>Fourth level</a:t>
            </a:r>
          </a:p>
          <a:p>
            <a:pPr lvl="5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25C028FF-DAD1-C1E6-F56C-27E08618806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93184" y="6356350"/>
            <a:ext cx="7866330" cy="365125"/>
          </a:xfrm>
          <a:prstGeom prst="rect">
            <a:avLst/>
          </a:prstGeom>
        </p:spPr>
        <p:txBody>
          <a:bodyPr/>
          <a:lstStyle>
            <a:lvl1pPr>
              <a:defRPr sz="1000" b="0" i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r>
              <a:rPr lang="en-US" b="1" dirty="0"/>
              <a:t>Tobacco Treatment for People with SMI:</a:t>
            </a:r>
            <a:r>
              <a:rPr lang="en-US" dirty="0"/>
              <a:t> Introduction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71500" y="1747520"/>
            <a:ext cx="3771900" cy="639762"/>
          </a:xfrm>
        </p:spPr>
        <p:txBody>
          <a:bodyPr anchor="ctr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71500" y="2438400"/>
            <a:ext cx="3771900" cy="35814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dirty="0"/>
              <a:t>Click to edit Master text styles</a:t>
            </a:r>
          </a:p>
          <a:p>
            <a:pPr lvl="5"/>
            <a:r>
              <a:rPr lang="en-GB" dirty="0"/>
              <a:t>Second level</a:t>
            </a:r>
          </a:p>
          <a:p>
            <a:pPr lvl="5"/>
            <a:r>
              <a:rPr lang="en-GB" dirty="0"/>
              <a:t>Third level</a:t>
            </a:r>
          </a:p>
          <a:p>
            <a:pPr lvl="5"/>
            <a:r>
              <a:rPr lang="en-GB" dirty="0"/>
              <a:t>Fourth level</a:t>
            </a:r>
          </a:p>
          <a:p>
            <a:pPr lvl="5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97425" y="1747520"/>
            <a:ext cx="3736975" cy="639762"/>
          </a:xfrm>
        </p:spPr>
        <p:txBody>
          <a:bodyPr anchor="ctr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97425" y="2438399"/>
            <a:ext cx="3736975" cy="35814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dirty="0"/>
              <a:t>Click to edit Master text styles</a:t>
            </a:r>
          </a:p>
          <a:p>
            <a:pPr lvl="5"/>
            <a:r>
              <a:rPr lang="en-GB" dirty="0"/>
              <a:t>Second level</a:t>
            </a:r>
          </a:p>
          <a:p>
            <a:pPr lvl="5"/>
            <a:r>
              <a:rPr lang="en-GB" dirty="0"/>
              <a:t>Third level</a:t>
            </a:r>
          </a:p>
          <a:p>
            <a:pPr lvl="5"/>
            <a:r>
              <a:rPr lang="en-GB" dirty="0"/>
              <a:t>Fourth level</a:t>
            </a:r>
          </a:p>
          <a:p>
            <a:pPr lvl="5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3D4D72FC-B28E-CCBB-C752-F3C5195CB0F0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593184" y="6356350"/>
            <a:ext cx="7866330" cy="365125"/>
          </a:xfrm>
          <a:prstGeom prst="rect">
            <a:avLst/>
          </a:prstGeom>
        </p:spPr>
        <p:txBody>
          <a:bodyPr/>
          <a:lstStyle>
            <a:lvl1pPr>
              <a:defRPr sz="1000" b="0" i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r>
              <a:rPr lang="en-US" b="1" dirty="0"/>
              <a:t>Tobacco Treatment for People with SMI:</a:t>
            </a:r>
            <a:r>
              <a:rPr lang="en-US" dirty="0"/>
              <a:t> Introduction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0092AF3A-EA40-604F-97D6-F4C65EC870CE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tx1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b="0" i="0" dirty="0">
              <a:latin typeface="Century Gothic" panose="020B050202020202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 baseline="0"/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901196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867" userDrawn="1">
          <p15:clr>
            <a:srgbClr val="FBAE40"/>
          </p15:clr>
        </p15:guide>
        <p15:guide id="2" orient="horz" pos="4110" userDrawn="1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i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CA4AF809-039D-21B8-03A5-8265304F04E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52500" y="4797636"/>
            <a:ext cx="7200900" cy="1344372"/>
          </a:xfrm>
        </p:spPr>
        <p:txBody>
          <a:bodyPr anchor="ctr">
            <a:noAutofit/>
          </a:bodyPr>
          <a:lstStyle>
            <a:lvl1pPr marL="0" indent="0" algn="ctr">
              <a:lnSpc>
                <a:spcPts val="4800"/>
              </a:lnSpc>
              <a:spcBef>
                <a:spcPts val="0"/>
              </a:spcBef>
              <a:spcAft>
                <a:spcPts val="0"/>
              </a:spcAft>
              <a:buNone/>
              <a:defRPr sz="4800" b="1" i="0">
                <a:solidFill>
                  <a:schemeClr val="bg1"/>
                </a:solidFill>
                <a:effectLst>
                  <a:outerShdw blurRad="254000" dist="38100" dir="5400000" algn="ctr" rotWithShape="0">
                    <a:srgbClr val="000000">
                      <a:alpha val="25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19123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9144000" cy="1371600"/>
          </a:xfrm>
          <a:prstGeom prst="rect">
            <a:avLst/>
          </a:prstGeom>
          <a:gradFill flip="none" rotWithShape="1">
            <a:gsLst>
              <a:gs pos="13000">
                <a:srgbClr val="00B1FF"/>
              </a:gs>
              <a:gs pos="100000">
                <a:srgbClr val="0070C0">
                  <a:lumMod val="97000"/>
                </a:srgbClr>
              </a:gs>
            </a:gsLst>
            <a:lin ang="5400000" scaled="0"/>
            <a:tileRect/>
          </a:gradFill>
          <a:ln>
            <a:noFill/>
          </a:ln>
          <a:effectLst>
            <a:outerShdw blurRad="317500" dist="76200" dir="5400000" algn="ctr" rotWithShape="0">
              <a:srgbClr val="000000">
                <a:alpha val="20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b="0" i="0" dirty="0">
              <a:latin typeface="Century Gothic" panose="020B0502020202020204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627806B2-50AB-E041-B28D-8AAC3767974D}"/>
              </a:ext>
            </a:extLst>
          </p:cNvPr>
          <p:cNvPicPr>
            <a:picLocks noChangeAspect="1"/>
          </p:cNvPicPr>
          <p:nvPr userDrawn="1"/>
        </p:nvPicPr>
        <p:blipFill>
          <a:blip r:embed="rId23"/>
          <a:srcRect/>
          <a:stretch/>
        </p:blipFill>
        <p:spPr>
          <a:xfrm>
            <a:off x="3300" y="0"/>
            <a:ext cx="9137400" cy="1370610"/>
          </a:xfrm>
          <a:prstGeom prst="rect">
            <a:avLst/>
          </a:prstGeom>
        </p:spPr>
      </p:pic>
      <p:sp>
        <p:nvSpPr>
          <p:cNvPr id="8" name="Rectangle 7"/>
          <p:cNvSpPr/>
          <p:nvPr userDrawn="1"/>
        </p:nvSpPr>
        <p:spPr>
          <a:xfrm>
            <a:off x="0" y="6248400"/>
            <a:ext cx="9144000" cy="609600"/>
          </a:xfrm>
          <a:prstGeom prst="rect">
            <a:avLst/>
          </a:prstGeom>
          <a:solidFill>
            <a:srgbClr val="00BCBF">
              <a:alpha val="20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b="0" i="0" dirty="0">
              <a:solidFill>
                <a:schemeClr val="accent1"/>
              </a:solidFill>
              <a:latin typeface="Century Gothic" panose="020B0502020202020204" pitchFamily="34" charset="0"/>
            </a:endParaRPr>
          </a:p>
        </p:txBody>
      </p:sp>
      <p:sp>
        <p:nvSpPr>
          <p:cNvPr id="1029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571500" y="1752600"/>
            <a:ext cx="7962900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5"/>
            <a:r>
              <a:rPr lang="en-GB" dirty="0"/>
              <a:t>Second level</a:t>
            </a:r>
          </a:p>
          <a:p>
            <a:pPr lvl="5"/>
            <a:r>
              <a:rPr lang="en-GB" dirty="0"/>
              <a:t>Third level</a:t>
            </a:r>
          </a:p>
          <a:p>
            <a:pPr lvl="5"/>
            <a:r>
              <a:rPr lang="en-GB" dirty="0"/>
              <a:t>Fourth level</a:t>
            </a:r>
          </a:p>
          <a:p>
            <a:pPr lvl="5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1028" name="Title Placeholder 1"/>
          <p:cNvSpPr>
            <a:spLocks noGrp="1"/>
          </p:cNvSpPr>
          <p:nvPr>
            <p:ph type="title"/>
          </p:nvPr>
        </p:nvSpPr>
        <p:spPr bwMode="auto">
          <a:xfrm>
            <a:off x="571500" y="152400"/>
            <a:ext cx="79629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en-US" dirty="0"/>
          </a:p>
        </p:txBody>
      </p:sp>
      <p:sp>
        <p:nvSpPr>
          <p:cNvPr id="10" name="Footer Placeholder 4">
            <a:extLst>
              <a:ext uri="{FF2B5EF4-FFF2-40B4-BE49-F238E27FC236}">
                <a16:creationId xmlns:a16="http://schemas.microsoft.com/office/drawing/2014/main" id="{41353DF8-2EB9-54F6-12C0-71869652BF3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93184" y="6356350"/>
            <a:ext cx="7866330" cy="365125"/>
          </a:xfrm>
          <a:prstGeom prst="rect">
            <a:avLst/>
          </a:prstGeom>
        </p:spPr>
        <p:txBody>
          <a:bodyPr/>
          <a:lstStyle>
            <a:lvl1pPr>
              <a:defRPr sz="1000" b="0" i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r>
              <a:rPr lang="en-US" b="1" dirty="0"/>
              <a:t>Tobacco Treatment for People with SMI:</a:t>
            </a:r>
            <a:r>
              <a:rPr lang="en-US" dirty="0"/>
              <a:t> Introduction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2" r:id="rId2"/>
    <p:sldLayoutId id="2147483654" r:id="rId3"/>
    <p:sldLayoutId id="2147483650" r:id="rId4"/>
    <p:sldLayoutId id="2147483658" r:id="rId5"/>
    <p:sldLayoutId id="2147483652" r:id="rId6"/>
    <p:sldLayoutId id="2147483653" r:id="rId7"/>
    <p:sldLayoutId id="2147483657" r:id="rId8"/>
    <p:sldLayoutId id="2147483655" r:id="rId9"/>
    <p:sldLayoutId id="2147483656" r:id="rId10"/>
    <p:sldLayoutId id="2147483660" r:id="rId11"/>
    <p:sldLayoutId id="2147483666" r:id="rId12"/>
    <p:sldLayoutId id="2147483663" r:id="rId13"/>
    <p:sldLayoutId id="2147483664" r:id="rId14"/>
    <p:sldLayoutId id="2147483667" r:id="rId15"/>
    <p:sldLayoutId id="2147483665" r:id="rId16"/>
    <p:sldLayoutId id="2147483668" r:id="rId17"/>
    <p:sldLayoutId id="2147483661" r:id="rId18"/>
    <p:sldLayoutId id="2147483659" r:id="rId19"/>
    <p:sldLayoutId id="2147483669" r:id="rId20"/>
    <p:sldLayoutId id="2147483670" r:id="rId21"/>
  </p:sldLayoutIdLst>
  <p:hf hdr="0" dt="0"/>
  <p:txStyles>
    <p:titleStyle>
      <a:lvl1pPr marL="355600" indent="-355600" algn="l" defTabSz="457200" rtl="0" eaLnBrk="0" fontAlgn="base" hangingPunct="0">
        <a:spcBef>
          <a:spcPct val="0"/>
        </a:spcBef>
        <a:spcAft>
          <a:spcPct val="0"/>
        </a:spcAft>
        <a:defRPr sz="2300" b="0" i="0" kern="1200">
          <a:solidFill>
            <a:schemeClr val="bg1"/>
          </a:solidFill>
          <a:latin typeface="Arial" panose="020B0604020202020204" pitchFamily="34" charset="0"/>
          <a:ea typeface="Geneva" pitchFamily="-109" charset="0"/>
          <a:cs typeface="Arial" panose="020B0604020202020204" pitchFamily="34" charset="0"/>
        </a:defRPr>
      </a:lvl1pPr>
      <a:lvl2pPr algn="l" defTabSz="457200" rtl="0" eaLnBrk="0" fontAlgn="base" hangingPunct="0">
        <a:spcBef>
          <a:spcPct val="0"/>
        </a:spcBef>
        <a:spcAft>
          <a:spcPct val="0"/>
        </a:spcAft>
        <a:defRPr sz="2600">
          <a:solidFill>
            <a:schemeClr val="bg1"/>
          </a:solidFill>
          <a:latin typeface="Calibri" pitchFamily="-109" charset="0"/>
          <a:ea typeface="Geneva" pitchFamily="-109" charset="0"/>
          <a:cs typeface="Geneva" pitchFamily="-109" charset="0"/>
        </a:defRPr>
      </a:lvl2pPr>
      <a:lvl3pPr algn="l" defTabSz="457200" rtl="0" eaLnBrk="0" fontAlgn="base" hangingPunct="0">
        <a:spcBef>
          <a:spcPct val="0"/>
        </a:spcBef>
        <a:spcAft>
          <a:spcPct val="0"/>
        </a:spcAft>
        <a:defRPr sz="2600">
          <a:solidFill>
            <a:schemeClr val="bg1"/>
          </a:solidFill>
          <a:latin typeface="Calibri" pitchFamily="-109" charset="0"/>
          <a:ea typeface="Geneva" pitchFamily="-109" charset="0"/>
          <a:cs typeface="Geneva" pitchFamily="-109" charset="0"/>
        </a:defRPr>
      </a:lvl3pPr>
      <a:lvl4pPr algn="l" defTabSz="457200" rtl="0" eaLnBrk="0" fontAlgn="base" hangingPunct="0">
        <a:spcBef>
          <a:spcPct val="0"/>
        </a:spcBef>
        <a:spcAft>
          <a:spcPct val="0"/>
        </a:spcAft>
        <a:defRPr sz="2600">
          <a:solidFill>
            <a:schemeClr val="bg1"/>
          </a:solidFill>
          <a:latin typeface="Calibri" pitchFamily="-109" charset="0"/>
          <a:ea typeface="Geneva" pitchFamily="-109" charset="0"/>
          <a:cs typeface="Geneva" pitchFamily="-109" charset="0"/>
        </a:defRPr>
      </a:lvl4pPr>
      <a:lvl5pPr algn="l" defTabSz="457200" rtl="0" eaLnBrk="0" fontAlgn="base" hangingPunct="0">
        <a:spcBef>
          <a:spcPct val="0"/>
        </a:spcBef>
        <a:spcAft>
          <a:spcPct val="0"/>
        </a:spcAft>
        <a:defRPr sz="2600">
          <a:solidFill>
            <a:schemeClr val="bg1"/>
          </a:solidFill>
          <a:latin typeface="Calibri" pitchFamily="-109" charset="0"/>
          <a:ea typeface="Geneva" pitchFamily="-109" charset="0"/>
          <a:cs typeface="Geneva" pitchFamily="-109" charset="0"/>
        </a:defRPr>
      </a:lvl5pPr>
      <a:lvl6pPr marL="457200" algn="l" defTabSz="457200" rtl="0" fontAlgn="base">
        <a:spcBef>
          <a:spcPct val="0"/>
        </a:spcBef>
        <a:spcAft>
          <a:spcPct val="0"/>
        </a:spcAft>
        <a:defRPr sz="2600" b="1">
          <a:solidFill>
            <a:schemeClr val="bg1"/>
          </a:solidFill>
          <a:latin typeface="Calibri" pitchFamily="-109" charset="0"/>
          <a:ea typeface="Geneva" pitchFamily="-109" charset="0"/>
          <a:cs typeface="Geneva" pitchFamily="-109" charset="0"/>
        </a:defRPr>
      </a:lvl6pPr>
      <a:lvl7pPr marL="914400" algn="l" defTabSz="457200" rtl="0" fontAlgn="base">
        <a:spcBef>
          <a:spcPct val="0"/>
        </a:spcBef>
        <a:spcAft>
          <a:spcPct val="0"/>
        </a:spcAft>
        <a:defRPr sz="2600" b="1">
          <a:solidFill>
            <a:schemeClr val="bg1"/>
          </a:solidFill>
          <a:latin typeface="Calibri" pitchFamily="-109" charset="0"/>
          <a:ea typeface="Geneva" pitchFamily="-109" charset="0"/>
          <a:cs typeface="Geneva" pitchFamily="-109" charset="0"/>
        </a:defRPr>
      </a:lvl7pPr>
      <a:lvl8pPr marL="1371600" algn="l" defTabSz="457200" rtl="0" fontAlgn="base">
        <a:spcBef>
          <a:spcPct val="0"/>
        </a:spcBef>
        <a:spcAft>
          <a:spcPct val="0"/>
        </a:spcAft>
        <a:defRPr sz="2600" b="1">
          <a:solidFill>
            <a:schemeClr val="bg1"/>
          </a:solidFill>
          <a:latin typeface="Calibri" pitchFamily="-109" charset="0"/>
          <a:ea typeface="Geneva" pitchFamily="-109" charset="0"/>
          <a:cs typeface="Geneva" pitchFamily="-109" charset="0"/>
        </a:defRPr>
      </a:lvl8pPr>
      <a:lvl9pPr marL="1828800" algn="l" defTabSz="457200" rtl="0" fontAlgn="base">
        <a:spcBef>
          <a:spcPct val="0"/>
        </a:spcBef>
        <a:spcAft>
          <a:spcPct val="0"/>
        </a:spcAft>
        <a:defRPr sz="2600" b="1">
          <a:solidFill>
            <a:schemeClr val="bg1"/>
          </a:solidFill>
          <a:latin typeface="Calibri" pitchFamily="-109" charset="0"/>
          <a:ea typeface="Geneva" pitchFamily="-109" charset="0"/>
          <a:cs typeface="Geneva" pitchFamily="-109" charset="0"/>
        </a:defRPr>
      </a:lvl9pPr>
    </p:titleStyle>
    <p:bodyStyle>
      <a:lvl1pPr marL="288000" indent="-288363" algn="l" defTabSz="457200" rtl="0" eaLnBrk="0" fontAlgn="base" hangingPunct="0">
        <a:lnSpc>
          <a:spcPts val="2800"/>
        </a:lnSpc>
        <a:spcBef>
          <a:spcPts val="500"/>
        </a:spcBef>
        <a:spcAft>
          <a:spcPts val="500"/>
        </a:spcAft>
        <a:buClr>
          <a:schemeClr val="accent1"/>
        </a:buClr>
        <a:buSzPct val="120000"/>
        <a:buFont typeface="Lucida Grande" panose="020B0600040502020204" pitchFamily="34" charset="0"/>
        <a:buChar char="■"/>
        <a:defRPr sz="1800" b="0" i="0" kern="1200">
          <a:solidFill>
            <a:schemeClr val="tx1"/>
          </a:solidFill>
          <a:latin typeface="Arial" panose="020B0604020202020204" pitchFamily="34" charset="0"/>
          <a:ea typeface="Geneva" pitchFamily="-109" charset="0"/>
          <a:cs typeface="Arial" panose="020B0604020202020204" pitchFamily="34" charset="0"/>
        </a:defRPr>
      </a:lvl1pPr>
      <a:lvl2pPr marL="288000" indent="-288363" algn="l" defTabSz="457200" rtl="0" eaLnBrk="0" fontAlgn="base" hangingPunct="0">
        <a:lnSpc>
          <a:spcPts val="2200"/>
        </a:lnSpc>
        <a:spcBef>
          <a:spcPts val="500"/>
        </a:spcBef>
        <a:spcAft>
          <a:spcPts val="500"/>
        </a:spcAft>
        <a:buClr>
          <a:srgbClr val="00B1FF"/>
        </a:buClr>
        <a:buSzPct val="120000"/>
        <a:buFont typeface="Lucida Grande" pitchFamily="-109" charset="0"/>
        <a:buChar char="■"/>
        <a:defRPr sz="1800" b="0" i="0" kern="1200">
          <a:solidFill>
            <a:schemeClr val="tx1"/>
          </a:solidFill>
          <a:latin typeface="Century Gothic" panose="020B0502020202020204" pitchFamily="34" charset="0"/>
          <a:ea typeface="Geneva" pitchFamily="-109" charset="0"/>
          <a:cs typeface="Century Gothic" panose="020B0502020202020204" pitchFamily="34" charset="0"/>
        </a:defRPr>
      </a:lvl2pPr>
      <a:lvl3pPr marL="288000" indent="-288363" algn="l" defTabSz="457200" rtl="0" eaLnBrk="0" fontAlgn="base" hangingPunct="0">
        <a:lnSpc>
          <a:spcPts val="2200"/>
        </a:lnSpc>
        <a:spcBef>
          <a:spcPts val="500"/>
        </a:spcBef>
        <a:spcAft>
          <a:spcPts val="500"/>
        </a:spcAft>
        <a:buClr>
          <a:srgbClr val="00B1FF"/>
        </a:buClr>
        <a:buSzPct val="120000"/>
        <a:buFont typeface="Lucida Grande" pitchFamily="-109" charset="0"/>
        <a:buChar char="■"/>
        <a:defRPr sz="1800" b="0" i="0" kern="1200">
          <a:solidFill>
            <a:schemeClr val="tx1"/>
          </a:solidFill>
          <a:latin typeface="Century Gothic" panose="020B0502020202020204" pitchFamily="34" charset="0"/>
          <a:ea typeface="Geneva" pitchFamily="-109" charset="0"/>
          <a:cs typeface="Century Gothic" panose="020B0502020202020204" pitchFamily="34" charset="0"/>
        </a:defRPr>
      </a:lvl3pPr>
      <a:lvl4pPr marL="288000" indent="-288363" algn="l" defTabSz="457200" rtl="0" eaLnBrk="0" fontAlgn="base" hangingPunct="0">
        <a:lnSpc>
          <a:spcPts val="2200"/>
        </a:lnSpc>
        <a:spcBef>
          <a:spcPts val="500"/>
        </a:spcBef>
        <a:spcAft>
          <a:spcPts val="500"/>
        </a:spcAft>
        <a:buClr>
          <a:srgbClr val="00B1FF"/>
        </a:buClr>
        <a:buSzPct val="120000"/>
        <a:buFont typeface="Lucida Grande" pitchFamily="-109" charset="0"/>
        <a:buChar char="■"/>
        <a:defRPr sz="1800" b="0" i="0" kern="1200">
          <a:solidFill>
            <a:schemeClr val="tx1"/>
          </a:solidFill>
          <a:latin typeface="Century Gothic" panose="020B0502020202020204" pitchFamily="34" charset="0"/>
          <a:ea typeface="Geneva" pitchFamily="-109" charset="0"/>
          <a:cs typeface="Century Gothic" panose="020B0502020202020204" pitchFamily="34" charset="0"/>
        </a:defRPr>
      </a:lvl4pPr>
      <a:lvl5pPr marL="288000" indent="-288363" algn="l" defTabSz="457200" rtl="0" eaLnBrk="0" fontAlgn="base" hangingPunct="0">
        <a:lnSpc>
          <a:spcPts val="2200"/>
        </a:lnSpc>
        <a:spcBef>
          <a:spcPts val="500"/>
        </a:spcBef>
        <a:spcAft>
          <a:spcPts val="500"/>
        </a:spcAft>
        <a:buClr>
          <a:srgbClr val="00B1FF"/>
        </a:buClr>
        <a:buSzPct val="120000"/>
        <a:buFont typeface="Lucida Grande" pitchFamily="-109" charset="0"/>
        <a:buChar char="■"/>
        <a:defRPr sz="1800" b="0" i="0" kern="1200">
          <a:solidFill>
            <a:schemeClr val="tx1"/>
          </a:solidFill>
          <a:latin typeface="Century Gothic" panose="020B0502020202020204" pitchFamily="34" charset="0"/>
          <a:ea typeface="Geneva" pitchFamily="-109" charset="0"/>
          <a:cs typeface="Century Gothic" panose="020B0502020202020204" pitchFamily="34" charset="0"/>
        </a:defRPr>
      </a:lvl5pPr>
      <a:lvl6pPr marL="579438" indent="-263525" algn="l" defTabSz="313200" rtl="0" eaLnBrk="1" latinLnBrk="0" hangingPunct="1">
        <a:lnSpc>
          <a:spcPts val="2800"/>
        </a:lnSpc>
        <a:spcBef>
          <a:spcPts val="500"/>
        </a:spcBef>
        <a:spcAft>
          <a:spcPts val="500"/>
        </a:spcAft>
        <a:buClr>
          <a:schemeClr val="tx1"/>
        </a:buClr>
        <a:buFont typeface="System Font Regular"/>
        <a:buChar char="–"/>
        <a:tabLst>
          <a:tab pos="287338" algn="l"/>
        </a:tabLst>
        <a:defRPr sz="1800" b="0" i="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6pPr>
      <a:lvl7pPr marL="2971800" indent="-228600" algn="l" defTabSz="313200" rtl="0" eaLnBrk="1" latinLnBrk="0" hangingPunct="1">
        <a:spcBef>
          <a:spcPct val="20000"/>
        </a:spcBef>
        <a:buFont typeface="System Font Regular"/>
        <a:buChar char="–"/>
        <a:tabLst>
          <a:tab pos="288000" algn="l"/>
        </a:tabLst>
        <a:defRPr sz="2000" b="0" i="0" kern="1200">
          <a:solidFill>
            <a:schemeClr val="tx1"/>
          </a:solidFill>
          <a:latin typeface="Century Gothic" panose="020B0502020202020204" pitchFamily="34" charset="0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612" userDrawn="1">
          <p15:clr>
            <a:srgbClr val="F26B43"/>
          </p15:clr>
        </p15:guide>
        <p15:guide id="2" pos="43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5" Type="http://schemas.openxmlformats.org/officeDocument/2006/relationships/hyperlink" Target="https://creativecommons.org/licenses/by-nc/3.0/" TargetMode="External"/><Relationship Id="rId4" Type="http://schemas.openxmlformats.org/officeDocument/2006/relationships/hyperlink" Target="http://pngimg.com/download/48342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Subtitle 2"/>
          <p:cNvSpPr>
            <a:spLocks noGrp="1"/>
          </p:cNvSpPr>
          <p:nvPr>
            <p:ph type="subTitle" idx="1"/>
          </p:nvPr>
        </p:nvSpPr>
        <p:spPr>
          <a:xfrm>
            <a:off x="923925" y="1126233"/>
            <a:ext cx="7200900" cy="2302767"/>
          </a:xfrm>
        </p:spPr>
        <p:txBody>
          <a:bodyPr/>
          <a:lstStyle/>
          <a:p>
            <a:r>
              <a:rPr lang="en-US" sz="2800" dirty="0"/>
              <a:t>Module 16: </a:t>
            </a:r>
          </a:p>
          <a:p>
            <a:r>
              <a:rPr lang="en-GB" sz="3200" b="0" dirty="0">
                <a:effectLst/>
              </a:rPr>
              <a:t>Responding to patient scenarios </a:t>
            </a:r>
          </a:p>
          <a:p>
            <a:r>
              <a:rPr lang="en-GB" sz="3200" b="0" dirty="0">
                <a:effectLst/>
              </a:rPr>
              <a:t>Part I</a:t>
            </a:r>
            <a:endParaRPr lang="en-GB" sz="2800" b="0" dirty="0">
              <a:effectLst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847464" y="4197788"/>
            <a:ext cx="7728857" cy="1243725"/>
          </a:xfrm>
        </p:spPr>
        <p:txBody>
          <a:bodyPr/>
          <a:lstStyle/>
          <a:p>
            <a:endParaRPr lang="en-US" sz="2000" dirty="0"/>
          </a:p>
          <a:p>
            <a:r>
              <a:rPr lang="en-US" sz="2000" dirty="0">
                <a:solidFill>
                  <a:schemeClr val="bg2">
                    <a:lumMod val="95000"/>
                  </a:schemeClr>
                </a:solidFill>
                <a:latin typeface="Century Gothic" panose="020B0502020202020204" pitchFamily="34" charset="0"/>
              </a:rPr>
              <a:t>Community mental health tobacco treatment training</a:t>
            </a:r>
          </a:p>
          <a:p>
            <a:endParaRPr lang="en-US" sz="2000" b="1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  <a:p>
            <a:endParaRPr lang="en-US" sz="2000" b="1" dirty="0"/>
          </a:p>
          <a:p>
            <a:endParaRPr lang="en-US" sz="2000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1D85D23-5D18-1843-8079-0A95AB4BF93D}"/>
              </a:ext>
            </a:extLst>
          </p:cNvPr>
          <p:cNvSpPr txBox="1"/>
          <p:nvPr/>
        </p:nvSpPr>
        <p:spPr bwMode="auto">
          <a:xfrm>
            <a:off x="1322614" y="5617029"/>
            <a:ext cx="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normAutofit fontScale="25000" lnSpcReduction="20000"/>
          </a:bodyPr>
          <a:lstStyle/>
          <a:p>
            <a:pPr marL="0" marR="0" indent="0" algn="l" defTabSz="457200" rtl="0" eaLnBrk="1" fontAlgn="base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C10C21"/>
              </a:buClr>
              <a:buSzTx/>
              <a:buFont typeface="Lucida Grande" pitchFamily="-109" charset="0"/>
              <a:buNone/>
              <a:tabLst/>
            </a:pPr>
            <a:endParaRPr kumimoji="0" lang="en-US" sz="2200" b="0" i="0" u="none" strike="noStrike" kern="1200" cap="none" spc="0" normalizeH="0" baseline="0" noProof="0" dirty="0">
              <a:ln>
                <a:noFill/>
              </a:ln>
              <a:solidFill>
                <a:srgbClr val="EEAB91"/>
              </a:solidFill>
              <a:effectLst/>
              <a:uLnTx/>
              <a:uFillTx/>
              <a:latin typeface="+mn-lt"/>
              <a:ea typeface="Geneva" pitchFamily="-109" charset="0"/>
              <a:cs typeface="Geneva" pitchFamily="-109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F4284A4-9C68-5C46-9A53-78EC5D066B21}"/>
              </a:ext>
            </a:extLst>
          </p:cNvPr>
          <p:cNvSpPr txBox="1"/>
          <p:nvPr/>
        </p:nvSpPr>
        <p:spPr bwMode="auto">
          <a:xfrm>
            <a:off x="1289957" y="5894614"/>
            <a:ext cx="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normAutofit fontScale="25000" lnSpcReduction="20000"/>
          </a:bodyPr>
          <a:lstStyle/>
          <a:p>
            <a:pPr marL="0" marR="0" indent="0" algn="l" defTabSz="457200" rtl="0" eaLnBrk="1" fontAlgn="base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C10C21"/>
              </a:buClr>
              <a:buSzTx/>
              <a:buFont typeface="Lucida Grande" pitchFamily="-109" charset="0"/>
              <a:buNone/>
              <a:tabLst/>
            </a:pPr>
            <a:endParaRPr kumimoji="0" lang="en-US" sz="2200" b="0" i="0" u="none" strike="noStrike" kern="1200" cap="none" spc="0" normalizeH="0" baseline="0" noProof="0" dirty="0">
              <a:ln>
                <a:noFill/>
              </a:ln>
              <a:solidFill>
                <a:srgbClr val="EEAB91"/>
              </a:solidFill>
              <a:effectLst/>
              <a:uLnTx/>
              <a:uFillTx/>
              <a:latin typeface="+mn-lt"/>
              <a:ea typeface="Geneva" pitchFamily="-109" charset="0"/>
              <a:cs typeface="Geneva" pitchFamily="-109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7EBC41D-2F00-8B4B-A16D-9825C6C7588B}"/>
              </a:ext>
            </a:extLst>
          </p:cNvPr>
          <p:cNvSpPr txBox="1"/>
          <p:nvPr/>
        </p:nvSpPr>
        <p:spPr bwMode="auto">
          <a:xfrm>
            <a:off x="1094014" y="6057900"/>
            <a:ext cx="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normAutofit fontScale="25000" lnSpcReduction="20000"/>
          </a:bodyPr>
          <a:lstStyle/>
          <a:p>
            <a:pPr marL="0" marR="0" indent="0" algn="l" defTabSz="457200" rtl="0" eaLnBrk="1" fontAlgn="base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C10C21"/>
              </a:buClr>
              <a:buSzTx/>
              <a:buFont typeface="Lucida Grande" pitchFamily="-109" charset="0"/>
              <a:buNone/>
              <a:tabLst/>
            </a:pPr>
            <a:endParaRPr kumimoji="0" lang="en-US" sz="2200" b="0" i="0" u="none" strike="noStrike" kern="1200" cap="none" spc="0" normalizeH="0" baseline="0" noProof="0" dirty="0">
              <a:ln>
                <a:noFill/>
              </a:ln>
              <a:solidFill>
                <a:srgbClr val="EEAB91"/>
              </a:solidFill>
              <a:effectLst/>
              <a:uLnTx/>
              <a:uFillTx/>
              <a:latin typeface="+mn-lt"/>
              <a:ea typeface="Geneva" pitchFamily="-109" charset="0"/>
              <a:cs typeface="Geneva" pitchFamily="-109" charset="0"/>
            </a:endParaRP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82211ECD-F23B-1568-3F51-9FDA5186F12C}"/>
              </a:ext>
            </a:extLst>
          </p:cNvPr>
          <p:cNvGrpSpPr/>
          <p:nvPr/>
        </p:nvGrpSpPr>
        <p:grpSpPr>
          <a:xfrm>
            <a:off x="923925" y="5815661"/>
            <a:ext cx="3787968" cy="558364"/>
            <a:chOff x="1921977" y="2477000"/>
            <a:chExt cx="5172063" cy="762386"/>
          </a:xfrm>
        </p:grpSpPr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7070C99E-C653-4564-FCE3-8437E1594E7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921977" y="2477000"/>
              <a:ext cx="1654724" cy="762386"/>
            </a:xfrm>
            <a:prstGeom prst="rect">
              <a:avLst/>
            </a:prstGeom>
          </p:spPr>
        </p:pic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A997132F-4134-DC62-7959-CF865BD1215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555641" y="2477000"/>
              <a:ext cx="2538399" cy="76238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6019424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title 2">
            <a:extLst>
              <a:ext uri="{FF2B5EF4-FFF2-40B4-BE49-F238E27FC236}">
                <a16:creationId xmlns:a16="http://schemas.microsoft.com/office/drawing/2014/main" id="{13338BC6-14FD-68CC-6986-F76B0DBFC99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0" y="0"/>
            <a:ext cx="9144000" cy="2154725"/>
          </a:xfrm>
        </p:spPr>
        <p:txBody>
          <a:bodyPr anchor="ctr" anchorCtr="0"/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en-US" sz="3200" dirty="0">
                <a:effectLst>
                  <a:outerShdw blurRad="254000" dist="38100" dir="5400000" algn="ctr" rotWithShape="0">
                    <a:srgbClr val="000000">
                      <a:alpha val="15000"/>
                    </a:srgbClr>
                  </a:outerShdw>
                </a:effectLst>
              </a:rPr>
              <a:t>FAQ roulette: pre-quit</a:t>
            </a: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3D18D1BD-9E9D-7CCE-7A32-A73CD3A4103F}"/>
              </a:ext>
            </a:extLst>
          </p:cNvPr>
          <p:cNvSpPr/>
          <p:nvPr/>
        </p:nvSpPr>
        <p:spPr bwMode="auto">
          <a:xfrm>
            <a:off x="2770360" y="2118510"/>
            <a:ext cx="3603279" cy="3603279"/>
          </a:xfrm>
          <a:prstGeom prst="ellipse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blurRad="254000" dist="38100" dir="5400000" algn="ctr" rotWithShape="0">
              <a:srgbClr val="000000">
                <a:alpha val="25000"/>
              </a:srgbClr>
            </a:outerShdw>
          </a:effectLst>
        </p:spPr>
        <p:txBody>
          <a:bodyPr rot="0" vert="horz" wrap="square" lIns="360000" tIns="288000" rIns="360000" bIns="432000" rtlCol="0" anchor="ctr" anchorCtr="0" upright="1">
            <a:spAutoFit/>
          </a:bodyPr>
          <a:lstStyle/>
          <a:p>
            <a:pPr algn="ctr">
              <a:lnSpc>
                <a:spcPts val="2500"/>
              </a:lnSpc>
              <a:spcAft>
                <a:spcPts val="1250"/>
              </a:spcAft>
            </a:pPr>
            <a:endParaRPr lang="en-US" sz="2100" i="1" dirty="0">
              <a:solidFill>
                <a:srgbClr val="DD0000"/>
              </a:solidFill>
              <a:effectLst/>
              <a:latin typeface="Calibri"/>
              <a:ea typeface="Calibri"/>
              <a:cs typeface="Times New Roman"/>
            </a:endParaRPr>
          </a:p>
        </p:txBody>
      </p:sp>
      <p:pic>
        <p:nvPicPr>
          <p:cNvPr id="6" name="Picture 5" descr="A picture containing object, curve, monitor, wire&#10;&#10;Description automatically generated">
            <a:extLst>
              <a:ext uri="{FF2B5EF4-FFF2-40B4-BE49-F238E27FC236}">
                <a16:creationId xmlns:a16="http://schemas.microsoft.com/office/drawing/2014/main" id="{B255B260-AA7E-B84D-7409-5F7DCC55DF5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2876178" y="2224328"/>
            <a:ext cx="3391643" cy="3391643"/>
          </a:xfrm>
          <a:prstGeom prst="rect">
            <a:avLst/>
          </a:prstGeom>
          <a:ln>
            <a:noFill/>
          </a:ln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8D00A880-4853-4A5A-212A-016B23C9ED61}"/>
              </a:ext>
            </a:extLst>
          </p:cNvPr>
          <p:cNvSpPr txBox="1"/>
          <p:nvPr/>
        </p:nvSpPr>
        <p:spPr>
          <a:xfrm>
            <a:off x="2476501" y="9873732"/>
            <a:ext cx="63500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hlinkClick r:id="rId4" tooltip="http://pngimg.com/download/48342"/>
              </a:rPr>
              <a:t>This Photo</a:t>
            </a:r>
            <a:r>
              <a:rPr lang="en-US" sz="900" dirty="0"/>
              <a:t> by Unknown Author is licensed under </a:t>
            </a:r>
            <a:r>
              <a:rPr lang="en-US" sz="900" dirty="0">
                <a:hlinkClick r:id="rId5" tooltip="https://creativecommons.org/licenses/by-nc/3.0/"/>
              </a:rPr>
              <a:t>CC BY-NC</a:t>
            </a:r>
            <a:endParaRPr lang="en-US" sz="900" dirty="0"/>
          </a:p>
        </p:txBody>
      </p:sp>
    </p:spTree>
    <p:extLst>
      <p:ext uri="{BB962C8B-B14F-4D97-AF65-F5344CB8AC3E}">
        <p14:creationId xmlns:p14="http://schemas.microsoft.com/office/powerpoint/2010/main" val="13120617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8B8F4654-6DEF-E9A7-BBC8-253415DA89F0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Subtitle 1">
            <a:extLst>
              <a:ext uri="{FF2B5EF4-FFF2-40B4-BE49-F238E27FC236}">
                <a16:creationId xmlns:a16="http://schemas.microsoft.com/office/drawing/2014/main" id="{46B5220D-B4CC-DA41-C867-604029437E1F}"/>
              </a:ext>
            </a:extLst>
          </p:cNvPr>
          <p:cNvSpPr txBox="1">
            <a:spLocks/>
          </p:cNvSpPr>
          <p:nvPr/>
        </p:nvSpPr>
        <p:spPr>
          <a:xfrm>
            <a:off x="952500" y="4397828"/>
            <a:ext cx="7200900" cy="1698172"/>
          </a:xfrm>
          <a:prstGeom prst="rect">
            <a:avLst/>
          </a:prstGeom>
        </p:spPr>
        <p:txBody>
          <a:bodyPr anchor="ctr"/>
          <a:lstStyle>
            <a:lvl1pPr marL="288000" indent="-288363" algn="l" defTabSz="457200" rtl="0" eaLnBrk="0" fontAlgn="base" hangingPunct="0">
              <a:lnSpc>
                <a:spcPts val="2800"/>
              </a:lnSpc>
              <a:spcBef>
                <a:spcPts val="500"/>
              </a:spcBef>
              <a:spcAft>
                <a:spcPts val="500"/>
              </a:spcAft>
              <a:buClr>
                <a:srgbClr val="00BCBF"/>
              </a:buClr>
              <a:buSzPct val="120000"/>
              <a:buFont typeface="Lucida Grande" panose="020B0600040502020204" pitchFamily="34" charset="0"/>
              <a:buChar char="■"/>
              <a:defRPr sz="1800" b="0" i="0" kern="1200">
                <a:solidFill>
                  <a:schemeClr val="tx1"/>
                </a:solidFill>
                <a:latin typeface="Century Gothic" panose="020B0502020202020204" pitchFamily="34" charset="0"/>
                <a:ea typeface="Geneva" pitchFamily="-109" charset="0"/>
                <a:cs typeface="Century Gothic" panose="020B0502020202020204" pitchFamily="34" charset="0"/>
              </a:defRPr>
            </a:lvl1pPr>
            <a:lvl2pPr marL="288000" indent="-288363" algn="l" defTabSz="457200" rtl="0" eaLnBrk="0" fontAlgn="base" hangingPunct="0">
              <a:lnSpc>
                <a:spcPts val="2200"/>
              </a:lnSpc>
              <a:spcBef>
                <a:spcPts val="500"/>
              </a:spcBef>
              <a:spcAft>
                <a:spcPts val="500"/>
              </a:spcAft>
              <a:buClr>
                <a:srgbClr val="00B1FF"/>
              </a:buClr>
              <a:buSzPct val="120000"/>
              <a:buFont typeface="Lucida Grande" pitchFamily="-109" charset="0"/>
              <a:buChar char="■"/>
              <a:defRPr sz="1800" b="0" i="0" kern="1200">
                <a:solidFill>
                  <a:schemeClr val="tx1"/>
                </a:solidFill>
                <a:latin typeface="Century Gothic" panose="020B0502020202020204" pitchFamily="34" charset="0"/>
                <a:ea typeface="Geneva" pitchFamily="-109" charset="0"/>
                <a:cs typeface="Century Gothic" panose="020B0502020202020204" pitchFamily="34" charset="0"/>
              </a:defRPr>
            </a:lvl2pPr>
            <a:lvl3pPr marL="288000" indent="-288363" algn="l" defTabSz="457200" rtl="0" eaLnBrk="0" fontAlgn="base" hangingPunct="0">
              <a:lnSpc>
                <a:spcPts val="2200"/>
              </a:lnSpc>
              <a:spcBef>
                <a:spcPts val="500"/>
              </a:spcBef>
              <a:spcAft>
                <a:spcPts val="500"/>
              </a:spcAft>
              <a:buClr>
                <a:srgbClr val="00B1FF"/>
              </a:buClr>
              <a:buSzPct val="120000"/>
              <a:buFont typeface="Lucida Grande" pitchFamily="-109" charset="0"/>
              <a:buChar char="■"/>
              <a:defRPr sz="1800" b="0" i="0" kern="1200">
                <a:solidFill>
                  <a:schemeClr val="tx1"/>
                </a:solidFill>
                <a:latin typeface="Century Gothic" panose="020B0502020202020204" pitchFamily="34" charset="0"/>
                <a:ea typeface="Geneva" pitchFamily="-109" charset="0"/>
                <a:cs typeface="Century Gothic" panose="020B0502020202020204" pitchFamily="34" charset="0"/>
              </a:defRPr>
            </a:lvl3pPr>
            <a:lvl4pPr marL="288000" indent="-288363" algn="l" defTabSz="457200" rtl="0" eaLnBrk="0" fontAlgn="base" hangingPunct="0">
              <a:lnSpc>
                <a:spcPts val="2200"/>
              </a:lnSpc>
              <a:spcBef>
                <a:spcPts val="500"/>
              </a:spcBef>
              <a:spcAft>
                <a:spcPts val="500"/>
              </a:spcAft>
              <a:buClr>
                <a:srgbClr val="00B1FF"/>
              </a:buClr>
              <a:buSzPct val="120000"/>
              <a:buFont typeface="Lucida Grande" pitchFamily="-109" charset="0"/>
              <a:buChar char="■"/>
              <a:defRPr sz="1800" b="0" i="0" kern="1200">
                <a:solidFill>
                  <a:schemeClr val="tx1"/>
                </a:solidFill>
                <a:latin typeface="Century Gothic" panose="020B0502020202020204" pitchFamily="34" charset="0"/>
                <a:ea typeface="Geneva" pitchFamily="-109" charset="0"/>
                <a:cs typeface="Century Gothic" panose="020B0502020202020204" pitchFamily="34" charset="0"/>
              </a:defRPr>
            </a:lvl4pPr>
            <a:lvl5pPr marL="288000" indent="-288363" algn="l" defTabSz="457200" rtl="0" eaLnBrk="0" fontAlgn="base" hangingPunct="0">
              <a:lnSpc>
                <a:spcPts val="2200"/>
              </a:lnSpc>
              <a:spcBef>
                <a:spcPts val="500"/>
              </a:spcBef>
              <a:spcAft>
                <a:spcPts val="500"/>
              </a:spcAft>
              <a:buClr>
                <a:srgbClr val="00B1FF"/>
              </a:buClr>
              <a:buSzPct val="120000"/>
              <a:buFont typeface="Lucida Grande" pitchFamily="-109" charset="0"/>
              <a:buChar char="■"/>
              <a:defRPr sz="1800" b="0" i="0" kern="1200">
                <a:solidFill>
                  <a:schemeClr val="tx1"/>
                </a:solidFill>
                <a:latin typeface="Century Gothic" panose="020B0502020202020204" pitchFamily="34" charset="0"/>
                <a:ea typeface="Geneva" pitchFamily="-109" charset="0"/>
                <a:cs typeface="Century Gothic" panose="020B0502020202020204" pitchFamily="34" charset="0"/>
              </a:defRPr>
            </a:lvl5pPr>
            <a:lvl6pPr marL="579438" indent="-263525" algn="l" defTabSz="313200" rtl="0" eaLnBrk="1" latinLnBrk="0" hangingPunct="1">
              <a:lnSpc>
                <a:spcPts val="2800"/>
              </a:lnSpc>
              <a:spcBef>
                <a:spcPts val="500"/>
              </a:spcBef>
              <a:spcAft>
                <a:spcPts val="500"/>
              </a:spcAft>
              <a:buClr>
                <a:schemeClr val="tx1"/>
              </a:buClr>
              <a:buFont typeface="System Font Regular"/>
              <a:buChar char="–"/>
              <a:tabLst>
                <a:tab pos="287338" algn="l"/>
              </a:tabLst>
              <a:defRPr sz="1800" b="0" i="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6pPr>
            <a:lvl7pPr marL="2971800" indent="-228600" algn="l" defTabSz="313200" rtl="0" eaLnBrk="1" latinLnBrk="0" hangingPunct="1">
              <a:spcBef>
                <a:spcPct val="20000"/>
              </a:spcBef>
              <a:buFont typeface="System Font Regular"/>
              <a:buChar char="–"/>
              <a:tabLst>
                <a:tab pos="288000" algn="l"/>
              </a:tabLst>
              <a:defRPr sz="2000" b="0" i="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ts val="3800"/>
              </a:lnSpc>
              <a:buNone/>
            </a:pPr>
            <a:r>
              <a:rPr lang="en-US" sz="4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Questions?</a:t>
            </a:r>
          </a:p>
        </p:txBody>
      </p:sp>
    </p:spTree>
    <p:extLst>
      <p:ext uri="{BB962C8B-B14F-4D97-AF65-F5344CB8AC3E}">
        <p14:creationId xmlns:p14="http://schemas.microsoft.com/office/powerpoint/2010/main" val="35722367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22779507"/>
      </p:ext>
    </p:extLst>
  </p:cSld>
  <p:clrMapOvr>
    <a:masterClrMapping/>
  </p:clrMapOvr>
</p:sld>
</file>

<file path=ppt/theme/theme1.xml><?xml version="1.0" encoding="utf-8"?>
<a:theme xmlns:a="http://schemas.openxmlformats.org/drawingml/2006/main" name="NCSCT">
  <a:themeElements>
    <a:clrScheme name="SMI green">
      <a:dk1>
        <a:srgbClr val="333333"/>
      </a:dk1>
      <a:lt1>
        <a:srgbClr val="FFFFFF"/>
      </a:lt1>
      <a:dk2>
        <a:srgbClr val="676767"/>
      </a:dk2>
      <a:lt2>
        <a:srgbClr val="FFFFFF"/>
      </a:lt2>
      <a:accent1>
        <a:srgbClr val="00BCBF"/>
      </a:accent1>
      <a:accent2>
        <a:srgbClr val="00393A"/>
      </a:accent2>
      <a:accent3>
        <a:srgbClr val="00D5D8"/>
      </a:accent3>
      <a:accent4>
        <a:srgbClr val="002728"/>
      </a:accent4>
      <a:accent5>
        <a:srgbClr val="007072"/>
      </a:accent5>
      <a:accent6>
        <a:srgbClr val="F79646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rgbClr val="FFBEBD"/>
        </a:solidFill>
        <a:ln w="9525">
          <a:noFill/>
          <a:miter lim="800000"/>
          <a:headEnd/>
          <a:tailEnd/>
        </a:ln>
        <a:effectLst/>
      </a:spPr>
      <a:bodyPr rot="0" vert="horz" wrap="square" lIns="360000" tIns="288000" rIns="360000" bIns="432000" anchor="ctr" anchorCtr="0" upright="1">
        <a:spAutoFit/>
      </a:bodyPr>
      <a:lstStyle>
        <a:defPPr>
          <a:lnSpc>
            <a:spcPts val="2500"/>
          </a:lnSpc>
          <a:spcAft>
            <a:spcPts val="1250"/>
          </a:spcAft>
          <a:defRPr sz="2100" i="1" dirty="0" smtClean="0">
            <a:solidFill>
              <a:srgbClr val="DD0000"/>
            </a:solidFill>
            <a:effectLst/>
            <a:latin typeface="Calibri"/>
            <a:ea typeface="Calibri"/>
            <a:cs typeface="Times New Roman"/>
          </a:defRPr>
        </a:defPPr>
      </a:lst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 bwMode="auto">
        <a:noFill/>
        <a:ln w="9525">
          <a:noFill/>
          <a:miter lim="800000"/>
          <a:headEnd/>
          <a:tailEnd/>
        </a:ln>
      </a:spPr>
      <a:bodyPr vert="horz" wrap="square" lIns="91440" tIns="45720" rIns="91440" bIns="45720" numCol="1" anchor="ctr" anchorCtr="0" compatLnSpc="1">
        <a:prstTxWarp prst="textNoShape">
          <a:avLst/>
        </a:prstTxWarp>
        <a:normAutofit/>
      </a:bodyPr>
      <a:lstStyle>
        <a:defPPr marL="0" marR="0" indent="0" algn="l" defTabSz="457200" rtl="0" eaLnBrk="1" fontAlgn="base" latinLnBrk="0" hangingPunct="1">
          <a:lnSpc>
            <a:spcPct val="100000"/>
          </a:lnSpc>
          <a:spcBef>
            <a:spcPts val="500"/>
          </a:spcBef>
          <a:spcAft>
            <a:spcPts val="500"/>
          </a:spcAft>
          <a:buClr>
            <a:srgbClr val="C10C21"/>
          </a:buClr>
          <a:buSzTx/>
          <a:buFont typeface="Lucida Grande" pitchFamily="-109" charset="0"/>
          <a:buNone/>
          <a:tabLst/>
          <a:defRPr kumimoji="0" sz="2200" b="0" i="0" u="none" strike="noStrike" kern="1200" cap="none" spc="0" normalizeH="0" baseline="0" noProof="0" dirty="0">
            <a:ln>
              <a:noFill/>
            </a:ln>
            <a:solidFill>
              <a:srgbClr val="EEAB91"/>
            </a:solidFill>
            <a:effectLst/>
            <a:uLnTx/>
            <a:uFillTx/>
            <a:latin typeface="+mn-lt"/>
            <a:ea typeface="Geneva" pitchFamily="-109" charset="0"/>
            <a:cs typeface="Geneva" pitchFamily="-109" charset="0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21631</TotalTime>
  <Words>50</Words>
  <Application>Microsoft Macintosh PowerPoint</Application>
  <PresentationFormat>On-screen Show (4:3)</PresentationFormat>
  <Paragraphs>16</Paragraphs>
  <Slides>4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0" baseType="lpstr">
      <vt:lpstr>Arial</vt:lpstr>
      <vt:lpstr>Calibri</vt:lpstr>
      <vt:lpstr>Century Gothic</vt:lpstr>
      <vt:lpstr>Lucida Grande</vt:lpstr>
      <vt:lpstr>System Font Regular</vt:lpstr>
      <vt:lpstr>NCSCT</vt:lpstr>
      <vt:lpstr>PowerPoint Presentation</vt:lpstr>
      <vt:lpstr>PowerPoint Presentation</vt:lpstr>
      <vt:lpstr>PowerPoint Presentation</vt:lpstr>
      <vt:lpstr>PowerPoint Presentation</vt:lpstr>
    </vt:vector>
  </TitlesOfParts>
  <Company>  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Mark Bunegar</dc:creator>
  <cp:lastModifiedBy>SOPHIA PAPADAKIS</cp:lastModifiedBy>
  <cp:revision>1673</cp:revision>
  <cp:lastPrinted>2021-04-19T06:44:37Z</cp:lastPrinted>
  <dcterms:created xsi:type="dcterms:W3CDTF">2019-04-01T09:21:54Z</dcterms:created>
  <dcterms:modified xsi:type="dcterms:W3CDTF">2022-08-10T11:04:11Z</dcterms:modified>
</cp:coreProperties>
</file>